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9" r:id="rId1"/>
    <p:sldMasterId id="2147483699" r:id="rId2"/>
  </p:sldMasterIdLst>
  <p:notesMasterIdLst>
    <p:notesMasterId r:id="rId9"/>
  </p:notesMasterIdLst>
  <p:handoutMasterIdLst>
    <p:handoutMasterId r:id="rId10"/>
  </p:handoutMasterIdLst>
  <p:sldIdLst>
    <p:sldId id="309" r:id="rId3"/>
    <p:sldId id="343" r:id="rId4"/>
    <p:sldId id="344" r:id="rId5"/>
    <p:sldId id="345" r:id="rId6"/>
    <p:sldId id="346" r:id="rId7"/>
    <p:sldId id="347" r:id="rId8"/>
  </p:sldIdLst>
  <p:sldSz cx="12192000" cy="6858000"/>
  <p:notesSz cx="9926638" cy="67976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38">
          <p15:clr>
            <a:srgbClr val="A4A3A4"/>
          </p15:clr>
        </p15:guide>
        <p15:guide id="4" pos="76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375"/>
    <a:srgbClr val="005F50"/>
    <a:srgbClr val="CB1F1F"/>
    <a:srgbClr val="9D0736"/>
    <a:srgbClr val="0075BF"/>
    <a:srgbClr val="DF5F07"/>
    <a:srgbClr val="6A8A26"/>
    <a:srgbClr val="E4032D"/>
    <a:srgbClr val="70706F"/>
    <a:srgbClr val="A10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4" autoAdjust="0"/>
    <p:restoredTop sz="93833" autoAdjust="0"/>
  </p:normalViewPr>
  <p:slideViewPr>
    <p:cSldViewPr snapToGrid="0">
      <p:cViewPr varScale="1">
        <p:scale>
          <a:sx n="116" d="100"/>
          <a:sy n="116" d="100"/>
        </p:scale>
        <p:origin x="114" y="480"/>
      </p:cViewPr>
      <p:guideLst>
        <p:guide orient="horz" pos="2160"/>
        <p:guide pos="3840"/>
        <p:guide pos="138"/>
        <p:guide pos="7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notesViewPr>
    <p:cSldViewPr snapToGrid="0">
      <p:cViewPr varScale="1">
        <p:scale>
          <a:sx n="73" d="100"/>
          <a:sy n="73" d="100"/>
        </p:scale>
        <p:origin x="-2430" y="-96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6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5" y="1"/>
            <a:ext cx="4302626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A9E21-4981-413F-9BAB-A1BE42E0A624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2626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5" y="6457411"/>
            <a:ext cx="4302626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872BD-D2C1-4FAA-A740-0001980793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761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626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5" y="1"/>
            <a:ext cx="4302626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1" y="3228191"/>
            <a:ext cx="7942238" cy="30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80"/>
            <a:ext cx="4302626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5" y="6456380"/>
            <a:ext cx="4302626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2B633-7BEC-49A7-B3BF-92E0C7E450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6968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eg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34963" y="1776095"/>
            <a:ext cx="11557000" cy="4489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420938"/>
            <a:ext cx="12192000" cy="409674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2644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9FCC3B"/>
          </p15:clr>
        </p15:guide>
        <p15:guide id="2" orient="horz" pos="210">
          <p15:clr>
            <a:srgbClr val="9FCC3B"/>
          </p15:clr>
        </p15:guide>
        <p15:guide id="3" pos="1708">
          <p15:clr>
            <a:srgbClr val="9FCC3B"/>
          </p15:clr>
        </p15:guide>
        <p15:guide id="4" pos="1481">
          <p15:clr>
            <a:srgbClr val="9FCC3B"/>
          </p15:clr>
        </p15:guide>
        <p15:guide id="5" pos="1255">
          <p15:clr>
            <a:srgbClr val="9FCC3B"/>
          </p15:clr>
        </p15:guide>
        <p15:guide id="6" pos="211">
          <p15:clr>
            <a:srgbClr val="9FCC3B"/>
          </p15:clr>
        </p15:guide>
        <p15:guide id="7" orient="horz" pos="1162">
          <p15:clr>
            <a:srgbClr val="000000"/>
          </p15:clr>
        </p15:guide>
        <p15:guide id="8" orient="horz" pos="1525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fensch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558925" y="1996440"/>
            <a:ext cx="10440988" cy="42636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192087" y="908050"/>
            <a:ext cx="1126759" cy="86138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558925" y="908050"/>
            <a:ext cx="10440988" cy="9283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298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bl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92088" y="908050"/>
            <a:ext cx="11807825" cy="4683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192088" y="3497580"/>
            <a:ext cx="3779837" cy="2847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4151313" y="3497580"/>
            <a:ext cx="3852862" cy="2847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8183563" y="3497580"/>
            <a:ext cx="3816350" cy="2847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92088" y="1376363"/>
            <a:ext cx="3779837" cy="190785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8"/>
          </p:nvPr>
        </p:nvSpPr>
        <p:spPr>
          <a:xfrm>
            <a:off x="4151784" y="1376363"/>
            <a:ext cx="3852391" cy="190785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8184232" y="1376363"/>
            <a:ext cx="3815681" cy="190785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61223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02" userDrawn="1">
          <p15:clr>
            <a:srgbClr val="5ACBF0"/>
          </p15:clr>
        </p15:guide>
        <p15:guide id="2" pos="2615" userDrawn="1">
          <p15:clr>
            <a:srgbClr val="5ACBF0"/>
          </p15:clr>
        </p15:guide>
        <p15:guide id="3" orient="horz" pos="867" userDrawn="1">
          <p15:clr>
            <a:srgbClr val="5ACBF0"/>
          </p15:clr>
        </p15:guide>
        <p15:guide id="4" orient="horz" pos="754" userDrawn="1">
          <p15:clr>
            <a:srgbClr val="5ACBF0"/>
          </p15:clr>
        </p15:guide>
        <p15:guide id="0" pos="5042" userDrawn="1">
          <p15:clr>
            <a:srgbClr val="5ACBF0"/>
          </p15:clr>
        </p15:guide>
        <p15:guide id="5" pos="5155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lsb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34963" y="1776095"/>
            <a:ext cx="11557000" cy="4489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420938"/>
            <a:ext cx="2711450" cy="2440622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711450" y="2420938"/>
            <a:ext cx="5225098" cy="2440622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7940040" y="2420938"/>
            <a:ext cx="4251960" cy="2440622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711449" y="5113020"/>
            <a:ext cx="9180513" cy="1087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latin typeface="+mj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334963" y="5200968"/>
            <a:ext cx="1657350" cy="9998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9550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9FCC3B"/>
          </p15:clr>
        </p15:guide>
        <p15:guide id="2" orient="horz" pos="210">
          <p15:clr>
            <a:srgbClr val="9FCC3B"/>
          </p15:clr>
        </p15:guide>
        <p15:guide id="3" pos="1708">
          <p15:clr>
            <a:srgbClr val="9FCC3B"/>
          </p15:clr>
        </p15:guide>
        <p15:guide id="4" pos="1481">
          <p15:clr>
            <a:srgbClr val="9FCC3B"/>
          </p15:clr>
        </p15:guide>
        <p15:guide id="5" pos="1255">
          <p15:clr>
            <a:srgbClr val="9FCC3B"/>
          </p15:clr>
        </p15:guide>
        <p15:guide id="6" pos="211">
          <p15:clr>
            <a:srgbClr val="9FCC3B"/>
          </p15:clr>
        </p15:guide>
        <p15:guide id="7" orient="horz" pos="1162">
          <p15:clr>
            <a:srgbClr val="000000"/>
          </p15:clr>
        </p15:guide>
        <p15:guide id="8" orient="horz" pos="1525">
          <p15:clr>
            <a:srgbClr val="5ACBF0"/>
          </p15:clr>
        </p15:guide>
        <p15:guide id="0" orient="horz" pos="3067" userDrawn="1">
          <p15:clr>
            <a:srgbClr val="5ACBF0"/>
          </p15:clr>
        </p15:guide>
        <p15:guide id="9" orient="horz" pos="3271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ö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711450" y="2420938"/>
            <a:ext cx="9480550" cy="409674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11449" y="1775461"/>
            <a:ext cx="9180513" cy="5181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34963" y="1844675"/>
            <a:ext cx="1657350" cy="15860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8157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9FCC3B"/>
          </p15:clr>
        </p15:guide>
        <p15:guide id="2" orient="horz" pos="210">
          <p15:clr>
            <a:srgbClr val="9FCC3B"/>
          </p15:clr>
        </p15:guide>
        <p15:guide id="3" pos="1708">
          <p15:clr>
            <a:srgbClr val="9FCC3B"/>
          </p15:clr>
        </p15:guide>
        <p15:guide id="4" pos="1481">
          <p15:clr>
            <a:srgbClr val="9FCC3B"/>
          </p15:clr>
        </p15:guide>
        <p15:guide id="5" pos="1255">
          <p15:clr>
            <a:srgbClr val="9FCC3B"/>
          </p15:clr>
        </p15:guide>
        <p15:guide id="6" pos="211">
          <p15:clr>
            <a:srgbClr val="9FCC3B"/>
          </p15:clr>
        </p15:guide>
        <p15:guide id="7" orient="horz" pos="1162">
          <p15:clr>
            <a:srgbClr val="000000"/>
          </p15:clr>
        </p15:guide>
        <p15:guide id="8" orient="horz" pos="1525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ßb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34963" y="4938395"/>
            <a:ext cx="11557000" cy="12623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+mj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3177540" y="1484313"/>
            <a:ext cx="4930140" cy="318674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484313"/>
            <a:ext cx="3169920" cy="318674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115300" y="1484313"/>
            <a:ext cx="4076700" cy="318674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9534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9FCC3B"/>
          </p15:clr>
        </p15:guide>
        <p15:guide id="2" orient="horz" pos="210">
          <p15:clr>
            <a:srgbClr val="9FCC3B"/>
          </p15:clr>
        </p15:guide>
        <p15:guide id="3" pos="1708">
          <p15:clr>
            <a:srgbClr val="9FCC3B"/>
          </p15:clr>
        </p15:guide>
        <p15:guide id="4" pos="1481">
          <p15:clr>
            <a:srgbClr val="9FCC3B"/>
          </p15:clr>
        </p15:guide>
        <p15:guide id="5" pos="1255">
          <p15:clr>
            <a:srgbClr val="9FCC3B"/>
          </p15:clr>
        </p15:guide>
        <p15:guide id="6" pos="211">
          <p15:clr>
            <a:srgbClr val="9FCC3B"/>
          </p15:clr>
        </p15:guide>
        <p15:guide id="7" orient="horz" pos="935" userDrawn="1">
          <p15:clr>
            <a:srgbClr val="000000"/>
          </p15:clr>
        </p15:guide>
        <p15:guide id="8" orient="horz" pos="1525">
          <p15:clr>
            <a:srgbClr val="5ACBF0"/>
          </p15:clr>
        </p15:guide>
        <p15:guide id="0" pos="3749" userDrawn="1">
          <p15:clr>
            <a:srgbClr val="5ACBF0"/>
          </p15:clr>
        </p15:guide>
        <p15:guide id="9" pos="3931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ichenh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67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chenh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92088" y="1996440"/>
            <a:ext cx="11807825" cy="42812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92088" y="908050"/>
            <a:ext cx="11807825" cy="9283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398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03950" y="2060574"/>
            <a:ext cx="5795963" cy="42846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92088" y="908050"/>
            <a:ext cx="11807825" cy="9283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92089" y="2060575"/>
            <a:ext cx="5795962" cy="428466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43677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72" userDrawn="1">
          <p15:clr>
            <a:srgbClr val="5ACBF0"/>
          </p15:clr>
        </p15:guide>
        <p15:guide id="2" pos="3908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  <p15:guide id="4" orient="horz" pos="1162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ie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92088" y="4618672"/>
            <a:ext cx="5795962" cy="172656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92088" y="908050"/>
            <a:ext cx="11807825" cy="9283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92089" y="2060575"/>
            <a:ext cx="5795962" cy="236664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203950" y="4618672"/>
            <a:ext cx="5795962" cy="1726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203951" y="2060575"/>
            <a:ext cx="5795962" cy="236664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4327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72">
          <p15:clr>
            <a:srgbClr val="5ACBF0"/>
          </p15:clr>
        </p15:guide>
        <p15:guide id="2" pos="3908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orient="horz" pos="1162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enst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92088" y="908050"/>
            <a:ext cx="11807825" cy="9283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92089" y="2060576"/>
            <a:ext cx="1944000" cy="126000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</a:p>
          <a:p>
            <a:r>
              <a:rPr lang="de-DE" dirty="0" smtClean="0"/>
              <a:t>(optional)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356339" y="2060575"/>
            <a:ext cx="9643574" cy="41873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92089" y="3524231"/>
            <a:ext cx="1944000" cy="126000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</a:p>
          <a:p>
            <a:r>
              <a:rPr lang="de-DE" dirty="0" smtClean="0"/>
              <a:t>(optional)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5"/>
          </p:nvPr>
        </p:nvSpPr>
        <p:spPr>
          <a:xfrm>
            <a:off x="192089" y="4987886"/>
            <a:ext cx="1944000" cy="126000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</a:p>
          <a:p>
            <a:r>
              <a:rPr lang="de-DE" dirty="0" smtClean="0"/>
              <a:t>(optional)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8495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57" userDrawn="1">
          <p15:clr>
            <a:srgbClr val="5ACBF0"/>
          </p15:clr>
        </p15:guide>
        <p15:guide id="2" pos="2593" userDrawn="1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orient="horz" pos="116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rgbClr val="12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r Verbinder 13"/>
          <p:cNvCxnSpPr/>
          <p:nvPr/>
        </p:nvCxnSpPr>
        <p:spPr>
          <a:xfrm>
            <a:off x="2350294" y="333375"/>
            <a:ext cx="0" cy="8270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0" y="6355412"/>
            <a:ext cx="12192000" cy="1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4102427" y="6415887"/>
            <a:ext cx="3088948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de-DE" sz="1600" dirty="0" smtClean="0">
                <a:latin typeface="+mj-lt"/>
                <a:ea typeface="Roboto" panose="02000000000000000000" pitchFamily="2" charset="0"/>
              </a:rPr>
              <a:t>Name, Vorname</a:t>
            </a:r>
            <a:endParaRPr lang="de-DE" sz="1600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296864" y="6449145"/>
            <a:ext cx="2053430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600" dirty="0" smtClean="0">
                <a:latin typeface="+mj-lt"/>
                <a:ea typeface="Roboto" panose="02000000000000000000" pitchFamily="2" charset="0"/>
              </a:rPr>
              <a:t>Chemnitz</a:t>
            </a:r>
            <a:r>
              <a:rPr lang="de-DE" sz="1600" kern="1200" dirty="0" smtClean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charset="0"/>
              </a:rPr>
              <a:t> ∙ Datum</a:t>
            </a:r>
            <a:endParaRPr lang="de-DE" sz="1600" kern="1200" dirty="0">
              <a:solidFill>
                <a:schemeClr val="tx1"/>
              </a:solidFill>
              <a:latin typeface="+mj-lt"/>
              <a:ea typeface="Roboto" panose="02000000000000000000" pitchFamily="2" charset="0"/>
              <a:cs typeface="Arial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351087" cy="1511300"/>
          </a:xfrm>
          <a:prstGeom prst="rect">
            <a:avLst/>
          </a:prstGeom>
        </p:spPr>
      </p:pic>
      <p:sp>
        <p:nvSpPr>
          <p:cNvPr id="11" name="Titelplatzhalter 25"/>
          <p:cNvSpPr txBox="1">
            <a:spLocks/>
          </p:cNvSpPr>
          <p:nvPr userDrawn="1"/>
        </p:nvSpPr>
        <p:spPr>
          <a:xfrm>
            <a:off x="2711450" y="205573"/>
            <a:ext cx="9180513" cy="11008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1"/>
                </a:solidFill>
                <a:effectLst/>
                <a:latin typeface="+mj-lt"/>
                <a:ea typeface="Roboto" panose="02000000000000000000" pitchFamily="2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200" kern="0" dirty="0" smtClean="0"/>
              <a:t>Fakultät Maschinenbau</a:t>
            </a:r>
            <a:r>
              <a:rPr lang="de-DE" kern="0" dirty="0" smtClean="0"/>
              <a:t/>
            </a:r>
            <a:br>
              <a:rPr lang="de-DE" kern="0" dirty="0" smtClean="0"/>
            </a:br>
            <a:r>
              <a:rPr lang="de-DE" sz="1700" b="0" kern="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Institut für Werkzeugmaschinen und Produktionsprozesse</a:t>
            </a:r>
            <a:br>
              <a:rPr lang="de-DE" sz="1700" b="0" kern="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de-DE" sz="1700" b="0" kern="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Professur Umformendes Formgeben und </a:t>
            </a:r>
            <a:r>
              <a:rPr lang="de-DE" sz="1700" b="0" kern="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Fügen</a:t>
            </a:r>
            <a:endParaRPr lang="de-DE" sz="1900" kern="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676" y="6383519"/>
            <a:ext cx="710519" cy="4392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006" y="6415887"/>
            <a:ext cx="1510895" cy="4115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P:\Desktop\Logo_UFF_Hochauflösend_UFF..tif"/>
          <p:cNvPicPr>
            <a:picLocks noChangeAspect="1" noChangeArrowheads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11" y="332463"/>
            <a:ext cx="1932001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53" r:id="rId2"/>
    <p:sldLayoutId id="2147483751" r:id="rId3"/>
    <p:sldLayoutId id="2147483752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1">
          <p15:clr>
            <a:srgbClr val="000000"/>
          </p15:clr>
        </p15:guide>
        <p15:guide id="2" orient="horz" pos="210">
          <p15:clr>
            <a:srgbClr val="9FCC3B"/>
          </p15:clr>
        </p15:guide>
        <p15:guide id="3" orient="horz" pos="731">
          <p15:clr>
            <a:srgbClr val="9FCC3B"/>
          </p15:clr>
        </p15:guide>
        <p15:guide id="4" pos="1481">
          <p15:clr>
            <a:srgbClr val="9FCC3B"/>
          </p15:clr>
        </p15:guide>
        <p15:guide id="5" pos="1255">
          <p15:clr>
            <a:srgbClr val="9FCC3B"/>
          </p15:clr>
        </p15:guide>
        <p15:guide id="6" pos="1708">
          <p15:clr>
            <a:srgbClr val="9FCC3B"/>
          </p15:clr>
        </p15:guide>
        <p15:guide id="7" pos="7491">
          <p15:clr>
            <a:srgbClr val="000000"/>
          </p15:clr>
        </p15:guide>
        <p15:guide id="8" orient="horz" pos="3906">
          <p15:clr>
            <a:srgbClr val="000000"/>
          </p15:clr>
        </p15:guide>
        <p15:guide id="9" orient="horz" pos="1162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274"/>
            <a:ext cx="12192000" cy="764704"/>
          </a:xfrm>
          <a:prstGeom prst="rect">
            <a:avLst/>
          </a:prstGeom>
          <a:solidFill>
            <a:srgbClr val="12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06"/>
            <a:ext cx="1326356" cy="866620"/>
          </a:xfrm>
          <a:prstGeom prst="rect">
            <a:avLst/>
          </a:prstGeom>
        </p:spPr>
      </p:pic>
      <p:cxnSp>
        <p:nvCxnSpPr>
          <p:cNvPr id="33" name="Gerader Verbinder 32"/>
          <p:cNvCxnSpPr/>
          <p:nvPr/>
        </p:nvCxnSpPr>
        <p:spPr>
          <a:xfrm>
            <a:off x="0" y="6296739"/>
            <a:ext cx="12192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4"/>
          <p:cNvSpPr txBox="1">
            <a:spLocks/>
          </p:cNvSpPr>
          <p:nvPr/>
        </p:nvSpPr>
        <p:spPr>
          <a:xfrm>
            <a:off x="11414234" y="6527652"/>
            <a:ext cx="646559" cy="332656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algn="ctr">
                <a:defRPr/>
              </a:pPr>
              <a:t>‹Nr.›</a:t>
            </a:fld>
            <a:endParaRPr lang="de-DE" sz="1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1343025" y="1524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3"/>
          <p:cNvSpPr txBox="1">
            <a:spLocks/>
          </p:cNvSpPr>
          <p:nvPr userDrawn="1"/>
        </p:nvSpPr>
        <p:spPr>
          <a:xfrm>
            <a:off x="1558925" y="142875"/>
            <a:ext cx="10440988" cy="4683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700" b="0" kern="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Professur Umformendes Formgeben und </a:t>
            </a:r>
            <a:r>
              <a:rPr lang="de-DE" sz="1700" b="0" kern="0" dirty="0" smtClean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Fügen</a:t>
            </a:r>
            <a:endParaRPr lang="de-DE" sz="1900" kern="0" dirty="0"/>
          </a:p>
        </p:txBody>
      </p:sp>
      <p:pic>
        <p:nvPicPr>
          <p:cNvPr id="15" name="Picture 4" descr="P:\Desktop\Logo_UFF_Hochauflösend_UFF..tif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83" y="58320"/>
            <a:ext cx="1513430" cy="64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493" y="6386115"/>
            <a:ext cx="667717" cy="4317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588" y="6457775"/>
            <a:ext cx="1101646" cy="313782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235193" y="6453336"/>
            <a:ext cx="54889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Vortragstitel</a:t>
            </a:r>
            <a:r>
              <a:rPr lang="de-DE" sz="1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oder Titel der Veranstaltung im Master eintragen</a:t>
            </a:r>
            <a:endParaRPr lang="de-DE" sz="1400" kern="1200" dirty="0">
              <a:solidFill>
                <a:schemeClr val="tx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3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0" r:id="rId2"/>
    <p:sldLayoutId id="2147483754" r:id="rId3"/>
    <p:sldLayoutId id="2147483755" r:id="rId4"/>
    <p:sldLayoutId id="2147483756" r:id="rId5"/>
    <p:sldLayoutId id="2147483719" r:id="rId6"/>
    <p:sldLayoutId id="214748375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123375"/>
        </a:buClr>
        <a:buSzPct val="120000"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prstClr val="white">
            <a:lumMod val="65000"/>
          </a:prstClr>
        </a:buClr>
        <a:buSzPct val="120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prstClr val="white">
            <a:lumMod val="65000"/>
          </a:prstClr>
        </a:buClr>
        <a:buSzPct val="120000"/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6" userDrawn="1">
          <p15:clr>
            <a:srgbClr val="9FCC3B"/>
          </p15:clr>
        </p15:guide>
        <p15:guide id="2" orient="horz" pos="391" userDrawn="1">
          <p15:clr>
            <a:srgbClr val="9FCC3B"/>
          </p15:clr>
        </p15:guide>
        <p15:guide id="3" pos="982" userDrawn="1">
          <p15:clr>
            <a:srgbClr val="9FCC3B"/>
          </p15:clr>
        </p15:guide>
        <p15:guide id="4" pos="121" userDrawn="1">
          <p15:clr>
            <a:srgbClr val="000000"/>
          </p15:clr>
        </p15:guide>
        <p15:guide id="5" pos="846" userDrawn="1">
          <p15:clr>
            <a:srgbClr val="9FCC3B"/>
          </p15:clr>
        </p15:guide>
        <p15:guide id="6" pos="710" userDrawn="1">
          <p15:clr>
            <a:srgbClr val="9FCC3B"/>
          </p15:clr>
        </p15:guide>
        <p15:guide id="7" pos="7559" userDrawn="1">
          <p15:clr>
            <a:srgbClr val="000000"/>
          </p15:clr>
        </p15:guide>
        <p15:guide id="8" orient="horz" pos="572" userDrawn="1">
          <p15:clr>
            <a:srgbClr val="000000"/>
          </p15:clr>
        </p15:guide>
        <p15:guide id="9" orient="horz" pos="3997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34963" y="1776095"/>
            <a:ext cx="11557000" cy="1018379"/>
          </a:xfrm>
        </p:spPr>
        <p:txBody>
          <a:bodyPr/>
          <a:lstStyle/>
          <a:p>
            <a:r>
              <a:rPr lang="de-DE" dirty="0" smtClean="0"/>
              <a:t>Präsentationtitel (max. 2 Zeilen) für Eingangsfolie</a:t>
            </a:r>
          </a:p>
          <a:p>
            <a:r>
              <a:rPr lang="de-DE" b="0" dirty="0" smtClean="0"/>
              <a:t>(Bild frei wählbar, passend zum Thema)</a:t>
            </a:r>
            <a:endParaRPr lang="de-DE" b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19770" b="5649"/>
          <a:stretch/>
        </p:blipFill>
        <p:spPr>
          <a:xfrm>
            <a:off x="0" y="2794474"/>
            <a:ext cx="12192000" cy="35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lvl="0" indent="-342900">
              <a:defRPr/>
            </a:pPr>
            <a:r>
              <a:rPr lang="de-DE" sz="2000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Dieser Folienmaster ist für die Agenda vorgesehen </a:t>
            </a:r>
          </a:p>
          <a:p>
            <a:pPr marL="342900" lvl="0" indent="-342900">
              <a:defRPr/>
            </a:pPr>
            <a:r>
              <a:rPr lang="de-DE" sz="2000" dirty="0" err="1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Agendapunkte</a:t>
            </a:r>
            <a:r>
              <a:rPr lang="de-DE" sz="2000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 können als Auflistung oder</a:t>
            </a:r>
          </a:p>
          <a:p>
            <a:pPr marL="457200" lvl="0" indent="-457200">
              <a:buSzPct val="100000"/>
              <a:buFont typeface="+mj-lt"/>
              <a:buAutoNum type="arabicPeriod"/>
              <a:defRPr/>
            </a:pPr>
            <a:r>
              <a:rPr lang="de-DE" sz="2000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Nummerierung integriert werden</a:t>
            </a:r>
          </a:p>
          <a:p>
            <a:pPr marL="0" lvl="0" indent="0">
              <a:buSzPct val="100000"/>
              <a:buNone/>
              <a:defRPr/>
            </a:pPr>
            <a:endParaRPr lang="de-DE" sz="2000" dirty="0">
              <a:solidFill>
                <a:sysClr val="windowText" lastClr="000000"/>
              </a:solidFill>
              <a:ea typeface="Roboto Condensed" panose="02000000000000000000" pitchFamily="2" charset="0"/>
            </a:endParaRPr>
          </a:p>
          <a:p>
            <a:pPr marL="0" lvl="0" indent="0">
              <a:buSzPct val="100000"/>
              <a:buNone/>
              <a:defRPr/>
            </a:pPr>
            <a:r>
              <a:rPr lang="de-DE" sz="2000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Auflistungspunkte oder Nummerierungen </a:t>
            </a:r>
            <a:r>
              <a:rPr lang="de-DE" sz="2000" u="sng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erster Ebene</a:t>
            </a:r>
            <a:r>
              <a:rPr lang="de-DE" sz="2000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 werden im </a:t>
            </a:r>
            <a:r>
              <a:rPr lang="de-DE" sz="2000" u="sng" dirty="0">
                <a:solidFill>
                  <a:srgbClr val="123375"/>
                </a:solidFill>
                <a:ea typeface="Roboto Condensed" panose="02000000000000000000" pitchFamily="2" charset="0"/>
              </a:rPr>
              <a:t>Fakultäts-Blau</a:t>
            </a:r>
            <a:r>
              <a:rPr lang="de-DE" sz="2000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 angelegt </a:t>
            </a:r>
            <a:endParaRPr lang="de-DE" sz="2000" dirty="0" smtClean="0">
              <a:solidFill>
                <a:sysClr val="windowText" lastClr="000000"/>
              </a:solidFill>
              <a:ea typeface="Roboto Condensed" panose="02000000000000000000" pitchFamily="2" charset="0"/>
            </a:endParaRPr>
          </a:p>
          <a:p>
            <a:pPr marL="0" lvl="0" indent="0">
              <a:buSzPct val="100000"/>
              <a:buNone/>
              <a:defRPr/>
            </a:pPr>
            <a:r>
              <a:rPr lang="de-DE" sz="2000" dirty="0" smtClean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(</a:t>
            </a:r>
            <a:r>
              <a:rPr lang="de-DE" sz="2000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R:18 G:51 B:117) </a:t>
            </a:r>
          </a:p>
          <a:p>
            <a:pPr marL="0" lvl="0" indent="0">
              <a:buSzPct val="100000"/>
              <a:buNone/>
              <a:defRPr/>
            </a:pPr>
            <a:endParaRPr lang="de-DE" sz="2000" dirty="0">
              <a:solidFill>
                <a:sysClr val="windowText" lastClr="000000"/>
              </a:solidFill>
              <a:ea typeface="Roboto Condensed" panose="02000000000000000000" pitchFamily="2" charset="0"/>
            </a:endParaRPr>
          </a:p>
          <a:p>
            <a:pPr marL="0" lvl="0" indent="0">
              <a:buSzPct val="100000"/>
              <a:buNone/>
              <a:defRPr/>
            </a:pPr>
            <a:r>
              <a:rPr lang="de-DE" sz="2000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Auflistungspunkte oder Nummerierungen </a:t>
            </a:r>
            <a:r>
              <a:rPr lang="de-DE" sz="2000" u="sng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zweiter und dritter Ebene</a:t>
            </a:r>
            <a:r>
              <a:rPr lang="de-DE" sz="2000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 werden </a:t>
            </a:r>
            <a:r>
              <a:rPr lang="de-DE" sz="2000" u="sng" dirty="0">
                <a:solidFill>
                  <a:sysClr val="window" lastClr="FFFFFF">
                    <a:lumMod val="65000"/>
                  </a:sysClr>
                </a:solidFill>
                <a:ea typeface="Roboto Condensed" panose="02000000000000000000" pitchFamily="2" charset="0"/>
              </a:rPr>
              <a:t>grau</a:t>
            </a:r>
            <a:r>
              <a:rPr lang="de-DE" sz="2000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 angelegt </a:t>
            </a:r>
            <a:endParaRPr lang="de-DE" sz="2000" dirty="0" smtClean="0">
              <a:solidFill>
                <a:sysClr val="windowText" lastClr="000000"/>
              </a:solidFill>
              <a:ea typeface="Roboto Condensed" panose="02000000000000000000" pitchFamily="2" charset="0"/>
            </a:endParaRPr>
          </a:p>
          <a:p>
            <a:pPr marL="0" lvl="0" indent="0">
              <a:buSzPct val="100000"/>
              <a:buNone/>
              <a:defRPr/>
            </a:pPr>
            <a:r>
              <a:rPr lang="de-DE" sz="2000" dirty="0" smtClean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(</a:t>
            </a:r>
            <a:r>
              <a:rPr lang="de-DE" sz="2000" dirty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R:166 G:166 B:166</a:t>
            </a:r>
            <a:r>
              <a:rPr lang="de-DE" sz="2000" dirty="0" smtClean="0">
                <a:solidFill>
                  <a:sysClr val="windowText" lastClr="000000"/>
                </a:solidFill>
                <a:ea typeface="Roboto Condensed" panose="02000000000000000000" pitchFamily="2" charset="0"/>
              </a:rPr>
              <a:t>)</a:t>
            </a:r>
            <a:endParaRPr lang="de-DE" sz="2000" u="sng" dirty="0">
              <a:solidFill>
                <a:sysClr val="windowText" lastClr="000000"/>
              </a:solidFill>
              <a:ea typeface="Roboto Condensed" panose="02000000000000000000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>
              <a:spcAft>
                <a:spcPts val="1000"/>
              </a:spcAft>
            </a:pPr>
            <a:r>
              <a:rPr lang="de-DE" sz="2600" dirty="0" smtClean="0">
                <a:solidFill>
                  <a:prstClr val="black"/>
                </a:solidFill>
              </a:rPr>
              <a:t>Präsentationstitel </a:t>
            </a:r>
            <a:r>
              <a:rPr lang="de-DE" sz="2200" dirty="0" smtClean="0">
                <a:solidFill>
                  <a:prstClr val="black"/>
                </a:solidFill>
              </a:rPr>
              <a:t>(</a:t>
            </a:r>
            <a:r>
              <a:rPr lang="de-DE" sz="2200" dirty="0">
                <a:solidFill>
                  <a:prstClr val="black"/>
                </a:solidFill>
              </a:rPr>
              <a:t>max. 2 Zeilen)</a:t>
            </a:r>
            <a:endParaRPr lang="de-DE" sz="2600" dirty="0">
              <a:solidFill>
                <a:prstClr val="black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46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Dieser Folienmaster wird für Projekte verwendet, für die ein Logo existiert</a:t>
            </a:r>
          </a:p>
          <a:p>
            <a:r>
              <a:rPr lang="de-DE" sz="2000" dirty="0"/>
              <a:t>Das Logo wird an dem dafür vorgesehenen Platz eingefügt</a:t>
            </a:r>
          </a:p>
          <a:p>
            <a:endParaRPr lang="de-DE" sz="2000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Überschrift (max. 2 Zeilen)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5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Überschrift (max. 2 Zeilen</a:t>
            </a:r>
            <a:r>
              <a:rPr lang="de-DE" dirty="0" smtClean="0"/>
              <a:t>)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Bilder werden zur einheitlichen Veranschaulichung immer links angeordnet</a:t>
            </a:r>
          </a:p>
          <a:p>
            <a:r>
              <a:rPr lang="de-DE" sz="2000" dirty="0"/>
              <a:t>Optional kann eine Bildbeschriftung (Quelle oder Bildtitel) hinzugefügt werden</a:t>
            </a:r>
          </a:p>
          <a:p>
            <a:endParaRPr lang="de-DE" sz="200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8808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Dieser Folienmaster ist für jeglicher Art vorgesehen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Überschrift (max. 2 Zeilen)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5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  <a:buClr>
                <a:srgbClr val="123375"/>
              </a:buClr>
            </a:pPr>
            <a:r>
              <a:rPr lang="de-DE" altLang="de-DE" dirty="0"/>
              <a:t>folgende Elemente können hier per Rechtsklick kopiert und an gewünschter Stelle in der neuen </a:t>
            </a:r>
            <a:r>
              <a:rPr lang="de-DE" altLang="de-DE" dirty="0" smtClean="0"/>
              <a:t>Präsentation </a:t>
            </a:r>
            <a:r>
              <a:rPr lang="de-DE" altLang="de-DE" dirty="0"/>
              <a:t>per Rechtsklick wieder eingesetzt werden</a:t>
            </a:r>
            <a:r>
              <a:rPr lang="de-DE" altLang="de-DE" dirty="0" smtClean="0"/>
              <a:t>:</a:t>
            </a:r>
          </a:p>
          <a:p>
            <a:pPr marL="0" lvl="1" indent="0">
              <a:spcBef>
                <a:spcPts val="1000"/>
              </a:spcBef>
              <a:buClr>
                <a:srgbClr val="123375"/>
              </a:buClr>
              <a:buNone/>
            </a:pPr>
            <a:endParaRPr lang="de-DE" alt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Vorlagen</a:t>
            </a:r>
            <a:endParaRPr lang="de-DE" dirty="0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16588" y="2974040"/>
            <a:ext cx="470240" cy="4556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906196" y="2974040"/>
            <a:ext cx="1104900" cy="760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6942904" y="4467745"/>
            <a:ext cx="473529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>
            <a:off x="6334891" y="4467745"/>
            <a:ext cx="473529" cy="0"/>
          </a:xfrm>
          <a:prstGeom prst="line">
            <a:avLst/>
          </a:prstGeom>
          <a:noFill/>
          <a:ln w="12700">
            <a:solidFill>
              <a:srgbClr val="123375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6334891" y="4620145"/>
            <a:ext cx="473529" cy="0"/>
          </a:xfrm>
          <a:prstGeom prst="line">
            <a:avLst/>
          </a:prstGeom>
          <a:noFill/>
          <a:ln w="12700">
            <a:solidFill>
              <a:srgbClr val="1233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6942904" y="4620145"/>
            <a:ext cx="47352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6334891" y="4772545"/>
            <a:ext cx="473529" cy="0"/>
          </a:xfrm>
          <a:prstGeom prst="line">
            <a:avLst/>
          </a:prstGeom>
          <a:noFill/>
          <a:ln w="25400">
            <a:solidFill>
              <a:srgbClr val="1233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38"/>
          <p:cNvSpPr>
            <a:spLocks noChangeShapeType="1"/>
          </p:cNvSpPr>
          <p:nvPr/>
        </p:nvSpPr>
        <p:spPr bwMode="auto">
          <a:xfrm>
            <a:off x="6334891" y="4924945"/>
            <a:ext cx="473529" cy="0"/>
          </a:xfrm>
          <a:prstGeom prst="line">
            <a:avLst/>
          </a:prstGeom>
          <a:noFill/>
          <a:ln w="38100">
            <a:solidFill>
              <a:srgbClr val="1233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6334891" y="5070995"/>
            <a:ext cx="473529" cy="0"/>
          </a:xfrm>
          <a:prstGeom prst="line">
            <a:avLst/>
          </a:prstGeom>
          <a:noFill/>
          <a:ln w="50800">
            <a:solidFill>
              <a:srgbClr val="1233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6334891" y="5223395"/>
            <a:ext cx="473529" cy="0"/>
          </a:xfrm>
          <a:prstGeom prst="line">
            <a:avLst/>
          </a:prstGeom>
          <a:noFill/>
          <a:ln w="63500">
            <a:solidFill>
              <a:srgbClr val="1233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1138813" y="4425015"/>
            <a:ext cx="470240" cy="455612"/>
          </a:xfrm>
          <a:prstGeom prst="rect">
            <a:avLst/>
          </a:prstGeom>
          <a:solidFill>
            <a:schemeClr val="bg1"/>
          </a:solidFill>
          <a:ln w="50800">
            <a:solidFill>
              <a:srgbClr val="1233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1842696" y="4425015"/>
            <a:ext cx="1104900" cy="1066800"/>
          </a:xfrm>
          <a:prstGeom prst="rect">
            <a:avLst/>
          </a:prstGeom>
          <a:solidFill>
            <a:schemeClr val="bg1"/>
          </a:solidFill>
          <a:ln w="101600">
            <a:solidFill>
              <a:srgbClr val="1233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AutoShape 43"/>
          <p:cNvSpPr>
            <a:spLocks noChangeArrowheads="1"/>
          </p:cNvSpPr>
          <p:nvPr/>
        </p:nvSpPr>
        <p:spPr bwMode="auto">
          <a:xfrm>
            <a:off x="7862965" y="3661427"/>
            <a:ext cx="315686" cy="609600"/>
          </a:xfrm>
          <a:prstGeom prst="leftArrow">
            <a:avLst>
              <a:gd name="adj1" fmla="val 47917"/>
              <a:gd name="adj2" fmla="val 100000"/>
            </a:avLst>
          </a:prstGeom>
          <a:solidFill>
            <a:srgbClr val="123375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AutoShape 44"/>
          <p:cNvSpPr>
            <a:spLocks noChangeArrowheads="1"/>
          </p:cNvSpPr>
          <p:nvPr/>
        </p:nvSpPr>
        <p:spPr bwMode="auto">
          <a:xfrm>
            <a:off x="8472565" y="3661427"/>
            <a:ext cx="315686" cy="609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123375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>
            <a:off x="8774251" y="3966227"/>
            <a:ext cx="631371" cy="306388"/>
          </a:xfrm>
          <a:prstGeom prst="upArrow">
            <a:avLst>
              <a:gd name="adj1" fmla="val 37500"/>
              <a:gd name="adj2" fmla="val 100000"/>
            </a:avLst>
          </a:prstGeom>
          <a:solidFill>
            <a:srgbClr val="123375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AutoShape 46"/>
          <p:cNvSpPr>
            <a:spLocks noChangeArrowheads="1"/>
          </p:cNvSpPr>
          <p:nvPr/>
        </p:nvSpPr>
        <p:spPr bwMode="auto">
          <a:xfrm>
            <a:off x="9536251" y="3966227"/>
            <a:ext cx="631371" cy="306388"/>
          </a:xfrm>
          <a:prstGeom prst="downArrow">
            <a:avLst>
              <a:gd name="adj1" fmla="val 42704"/>
              <a:gd name="adj2" fmla="val 100000"/>
            </a:avLst>
          </a:prstGeom>
          <a:solidFill>
            <a:srgbClr val="123375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AutoShape 47"/>
          <p:cNvSpPr>
            <a:spLocks noChangeArrowheads="1"/>
          </p:cNvSpPr>
          <p:nvPr/>
        </p:nvSpPr>
        <p:spPr bwMode="auto">
          <a:xfrm>
            <a:off x="6334891" y="3473970"/>
            <a:ext cx="473529" cy="304800"/>
          </a:xfrm>
          <a:prstGeom prst="leftArrow">
            <a:avLst>
              <a:gd name="adj1" fmla="val 53120"/>
              <a:gd name="adj2" fmla="val 47396"/>
            </a:avLst>
          </a:prstGeom>
          <a:solidFill>
            <a:srgbClr val="123375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AutoShape 48"/>
          <p:cNvSpPr>
            <a:spLocks noChangeArrowheads="1"/>
          </p:cNvSpPr>
          <p:nvPr/>
        </p:nvSpPr>
        <p:spPr bwMode="auto">
          <a:xfrm>
            <a:off x="6944491" y="3467620"/>
            <a:ext cx="473529" cy="304800"/>
          </a:xfrm>
          <a:prstGeom prst="rightArrow">
            <a:avLst>
              <a:gd name="adj1" fmla="val 50000"/>
              <a:gd name="adj2" fmla="val 46875"/>
            </a:avLst>
          </a:prstGeom>
          <a:solidFill>
            <a:srgbClr val="123375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>
            <a:off x="6488847" y="3016770"/>
            <a:ext cx="315686" cy="0"/>
          </a:xfrm>
          <a:prstGeom prst="line">
            <a:avLst/>
          </a:prstGeom>
          <a:noFill/>
          <a:ln w="50800">
            <a:solidFill>
              <a:srgbClr val="123375"/>
            </a:solidFill>
            <a:prstDash val="sysDot"/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50"/>
          <p:cNvSpPr>
            <a:spLocks noChangeShapeType="1"/>
          </p:cNvSpPr>
          <p:nvPr/>
        </p:nvSpPr>
        <p:spPr bwMode="auto">
          <a:xfrm>
            <a:off x="6488847" y="3321570"/>
            <a:ext cx="315686" cy="0"/>
          </a:xfrm>
          <a:prstGeom prst="line">
            <a:avLst/>
          </a:prstGeom>
          <a:noFill/>
          <a:ln w="50800">
            <a:solidFill>
              <a:srgbClr val="123375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51"/>
          <p:cNvSpPr>
            <a:spLocks noChangeShapeType="1"/>
          </p:cNvSpPr>
          <p:nvPr/>
        </p:nvSpPr>
        <p:spPr bwMode="auto">
          <a:xfrm flipH="1">
            <a:off x="6946046" y="3016770"/>
            <a:ext cx="315686" cy="0"/>
          </a:xfrm>
          <a:prstGeom prst="line">
            <a:avLst/>
          </a:prstGeom>
          <a:noFill/>
          <a:ln w="50800">
            <a:solidFill>
              <a:srgbClr val="123375"/>
            </a:solidFill>
            <a:prstDash val="sysDot"/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52"/>
          <p:cNvSpPr>
            <a:spLocks noChangeShapeType="1"/>
          </p:cNvSpPr>
          <p:nvPr/>
        </p:nvSpPr>
        <p:spPr bwMode="auto">
          <a:xfrm flipH="1">
            <a:off x="6946046" y="3321570"/>
            <a:ext cx="315686" cy="0"/>
          </a:xfrm>
          <a:prstGeom prst="line">
            <a:avLst/>
          </a:prstGeom>
          <a:noFill/>
          <a:ln w="50800">
            <a:solidFill>
              <a:srgbClr val="123375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53"/>
          <p:cNvSpPr>
            <a:spLocks noChangeShapeType="1"/>
          </p:cNvSpPr>
          <p:nvPr/>
        </p:nvSpPr>
        <p:spPr bwMode="auto">
          <a:xfrm>
            <a:off x="6484186" y="3932757"/>
            <a:ext cx="787570" cy="0"/>
          </a:xfrm>
          <a:prstGeom prst="line">
            <a:avLst/>
          </a:prstGeom>
          <a:noFill/>
          <a:ln w="50800">
            <a:solidFill>
              <a:srgbClr val="123375"/>
            </a:solidFill>
            <a:prstDash val="sysDot"/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7826924" y="4425019"/>
            <a:ext cx="3297752" cy="1697763"/>
          </a:xfrm>
          <a:prstGeom prst="rect">
            <a:avLst/>
          </a:prstGeom>
          <a:noFill/>
          <a:ln w="9525" algn="ctr">
            <a:solidFill>
              <a:srgbClr val="12337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36000" rIns="54000" bIns="36000">
            <a:spAutoFit/>
          </a:bodyPr>
          <a:lstStyle>
            <a:lvl1pPr marL="223838" indent="-223838">
              <a:defRPr>
                <a:solidFill>
                  <a:schemeClr val="tx1"/>
                </a:solidFill>
                <a:latin typeface="Arial" charset="0"/>
              </a:defRPr>
            </a:lvl1pPr>
            <a:lvl2pPr marL="460375" indent="-234950">
              <a:defRPr>
                <a:solidFill>
                  <a:schemeClr val="tx1"/>
                </a:solidFill>
                <a:latin typeface="Arial" charset="0"/>
              </a:defRPr>
            </a:lvl2pPr>
            <a:lvl3pPr marL="708025" indent="-246063">
              <a:defRPr>
                <a:solidFill>
                  <a:schemeClr val="tx1"/>
                </a:solidFill>
                <a:latin typeface="Arial" charset="0"/>
              </a:defRPr>
            </a:lvl3pPr>
            <a:lvl4pPr marL="952500" indent="-242888">
              <a:defRPr>
                <a:solidFill>
                  <a:schemeClr val="tx1"/>
                </a:solidFill>
                <a:latin typeface="Arial" charset="0"/>
              </a:defRPr>
            </a:lvl4pPr>
            <a:lvl5pPr marL="1196975" indent="-242888">
              <a:defRPr>
                <a:solidFill>
                  <a:schemeClr val="tx1"/>
                </a:solidFill>
                <a:latin typeface="Arial" charset="0"/>
              </a:defRPr>
            </a:lvl5pPr>
            <a:lvl6pPr marL="16541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113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685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0257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de-DE" altLang="de-DE" sz="1600" dirty="0"/>
              <a:t>Linien </a:t>
            </a:r>
          </a:p>
          <a:p>
            <a:pPr>
              <a:spcAft>
                <a:spcPct val="20000"/>
              </a:spcAft>
              <a:buClr>
                <a:srgbClr val="123375"/>
              </a:buClr>
              <a:buFont typeface="Wingdings" pitchFamily="2" charset="2"/>
              <a:buChar char="n"/>
            </a:pPr>
            <a:r>
              <a:rPr lang="de-DE" altLang="de-DE" sz="1600" dirty="0"/>
              <a:t>Fakultäts-Blau, bis 1 </a:t>
            </a:r>
            <a:r>
              <a:rPr lang="de-DE" altLang="de-DE" sz="1600" dirty="0" err="1"/>
              <a:t>pt</a:t>
            </a:r>
            <a:r>
              <a:rPr lang="de-DE" altLang="de-DE" sz="1600" dirty="0"/>
              <a:t> auch Schwarz</a:t>
            </a:r>
          </a:p>
          <a:p>
            <a:pPr>
              <a:spcAft>
                <a:spcPct val="20000"/>
              </a:spcAft>
              <a:buClr>
                <a:srgbClr val="123375"/>
              </a:buClr>
              <a:buFont typeface="Wingdings" pitchFamily="2" charset="2"/>
              <a:buChar char="n"/>
            </a:pPr>
            <a:r>
              <a:rPr lang="de-DE" altLang="de-DE" sz="1600" dirty="0"/>
              <a:t>Linienstärke gestrichelt: 1 </a:t>
            </a:r>
            <a:r>
              <a:rPr lang="de-DE" altLang="de-DE" sz="1600" dirty="0" err="1"/>
              <a:t>pt</a:t>
            </a:r>
            <a:endParaRPr lang="de-DE" altLang="de-DE" sz="1600" dirty="0"/>
          </a:p>
          <a:p>
            <a:pPr>
              <a:spcAft>
                <a:spcPct val="20000"/>
              </a:spcAft>
              <a:buClr>
                <a:srgbClr val="123375"/>
              </a:buClr>
              <a:buFont typeface="Wingdings" pitchFamily="2" charset="2"/>
              <a:buChar char="n"/>
            </a:pPr>
            <a:r>
              <a:rPr lang="de-DE" altLang="de-DE" sz="1600" dirty="0"/>
              <a:t>Linienstärke durchgezogen: 1, 2, 3, 4 und 5 </a:t>
            </a:r>
            <a:r>
              <a:rPr lang="de-DE" altLang="de-DE" sz="1600" dirty="0" err="1"/>
              <a:t>pt</a:t>
            </a:r>
            <a:endParaRPr lang="de-DE" altLang="de-DE" sz="1600" dirty="0"/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7826924" y="2974040"/>
            <a:ext cx="3297752" cy="614390"/>
          </a:xfrm>
          <a:prstGeom prst="rect">
            <a:avLst/>
          </a:prstGeom>
          <a:noFill/>
          <a:ln w="9525" algn="ctr">
            <a:solidFill>
              <a:srgbClr val="12337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36000" rIns="54000" bIns="36000">
            <a:spAutoFit/>
          </a:bodyPr>
          <a:lstStyle>
            <a:lvl1pPr marL="223838" indent="-223838">
              <a:defRPr>
                <a:solidFill>
                  <a:schemeClr val="tx1"/>
                </a:solidFill>
                <a:latin typeface="Arial" charset="0"/>
              </a:defRPr>
            </a:lvl1pPr>
            <a:lvl2pPr marL="460375" indent="-234950">
              <a:defRPr>
                <a:solidFill>
                  <a:schemeClr val="tx1"/>
                </a:solidFill>
                <a:latin typeface="Arial" charset="0"/>
              </a:defRPr>
            </a:lvl2pPr>
            <a:lvl3pPr marL="708025" indent="-246063">
              <a:defRPr>
                <a:solidFill>
                  <a:schemeClr val="tx1"/>
                </a:solidFill>
                <a:latin typeface="Arial" charset="0"/>
              </a:defRPr>
            </a:lvl3pPr>
            <a:lvl4pPr marL="952500" indent="-242888">
              <a:defRPr>
                <a:solidFill>
                  <a:schemeClr val="tx1"/>
                </a:solidFill>
                <a:latin typeface="Arial" charset="0"/>
              </a:defRPr>
            </a:lvl4pPr>
            <a:lvl5pPr marL="1196975" indent="-242888">
              <a:defRPr>
                <a:solidFill>
                  <a:schemeClr val="tx1"/>
                </a:solidFill>
                <a:latin typeface="Arial" charset="0"/>
              </a:defRPr>
            </a:lvl5pPr>
            <a:lvl6pPr marL="16541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113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685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0257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de-DE" altLang="de-DE" sz="1600" dirty="0"/>
              <a:t>Pfeile und Verbindungen</a:t>
            </a:r>
          </a:p>
          <a:p>
            <a:pPr>
              <a:spcAft>
                <a:spcPct val="20000"/>
              </a:spcAft>
              <a:buClr>
                <a:srgbClr val="123375"/>
              </a:buClr>
              <a:buFont typeface="Wingdings" pitchFamily="2" charset="2"/>
              <a:buChar char="n"/>
            </a:pPr>
            <a:r>
              <a:rPr lang="de-DE" altLang="de-DE" sz="1600" dirty="0"/>
              <a:t>Fakultäts-Blau</a:t>
            </a:r>
          </a:p>
        </p:txBody>
      </p:sp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3325453" y="4425019"/>
            <a:ext cx="2564493" cy="1697763"/>
          </a:xfrm>
          <a:prstGeom prst="rect">
            <a:avLst/>
          </a:prstGeom>
          <a:noFill/>
          <a:ln w="9525" algn="ctr">
            <a:solidFill>
              <a:srgbClr val="12337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36000" rIns="54000" bIns="36000">
            <a:spAutoFit/>
          </a:bodyPr>
          <a:lstStyle>
            <a:lvl1pPr marL="223838" indent="-223838">
              <a:defRPr>
                <a:solidFill>
                  <a:schemeClr val="tx1"/>
                </a:solidFill>
                <a:latin typeface="Arial" charset="0"/>
              </a:defRPr>
            </a:lvl1pPr>
            <a:lvl2pPr marL="460375" indent="-234950">
              <a:defRPr>
                <a:solidFill>
                  <a:schemeClr val="tx1"/>
                </a:solidFill>
                <a:latin typeface="Arial" charset="0"/>
              </a:defRPr>
            </a:lvl2pPr>
            <a:lvl3pPr marL="708025" indent="-246063">
              <a:defRPr>
                <a:solidFill>
                  <a:schemeClr val="tx1"/>
                </a:solidFill>
                <a:latin typeface="Arial" charset="0"/>
              </a:defRPr>
            </a:lvl3pPr>
            <a:lvl4pPr marL="952500" indent="-242888">
              <a:defRPr>
                <a:solidFill>
                  <a:schemeClr val="tx1"/>
                </a:solidFill>
                <a:latin typeface="Arial" charset="0"/>
              </a:defRPr>
            </a:lvl4pPr>
            <a:lvl5pPr marL="1196975" indent="-242888">
              <a:defRPr>
                <a:solidFill>
                  <a:schemeClr val="tx1"/>
                </a:solidFill>
                <a:latin typeface="Arial" charset="0"/>
              </a:defRPr>
            </a:lvl5pPr>
            <a:lvl6pPr marL="16541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113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685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0257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de-DE" altLang="de-DE" sz="1600" dirty="0"/>
              <a:t>Kasten mit Outline</a:t>
            </a:r>
          </a:p>
          <a:p>
            <a:pPr>
              <a:spcAft>
                <a:spcPct val="20000"/>
              </a:spcAft>
              <a:buClr>
                <a:srgbClr val="123375"/>
              </a:buClr>
              <a:buFont typeface="Wingdings" pitchFamily="2" charset="2"/>
              <a:buChar char="n"/>
            </a:pPr>
            <a:r>
              <a:rPr lang="de-DE" altLang="de-DE" sz="1600" dirty="0"/>
              <a:t>Fakultäts-Blau</a:t>
            </a:r>
          </a:p>
          <a:p>
            <a:pPr>
              <a:spcAft>
                <a:spcPct val="20000"/>
              </a:spcAft>
              <a:buClr>
                <a:srgbClr val="123375"/>
              </a:buClr>
              <a:buFont typeface="Wingdings" pitchFamily="2" charset="2"/>
              <a:buChar char="n"/>
            </a:pPr>
            <a:r>
              <a:rPr lang="de-DE" altLang="de-DE" sz="1600" dirty="0"/>
              <a:t>Linienstärke je nach Größe 2, 4, 6, 8 </a:t>
            </a:r>
            <a:r>
              <a:rPr lang="de-DE" altLang="de-DE" sz="1600" dirty="0" err="1"/>
              <a:t>pt</a:t>
            </a:r>
            <a:endParaRPr lang="de-DE" altLang="de-DE" sz="1600" dirty="0"/>
          </a:p>
          <a:p>
            <a:pPr>
              <a:spcAft>
                <a:spcPct val="20000"/>
              </a:spcAft>
              <a:buClr>
                <a:srgbClr val="123375"/>
              </a:buClr>
              <a:buFont typeface="Wingdings" pitchFamily="2" charset="2"/>
              <a:buChar char="n"/>
            </a:pPr>
            <a:r>
              <a:rPr lang="de-DE" altLang="de-DE" sz="1600" dirty="0"/>
              <a:t>Je größer der Kasten, desto stärker die Linie</a:t>
            </a: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3325453" y="2974040"/>
            <a:ext cx="2564493" cy="614390"/>
          </a:xfrm>
          <a:prstGeom prst="rect">
            <a:avLst/>
          </a:prstGeom>
          <a:noFill/>
          <a:ln w="9525" algn="ctr">
            <a:solidFill>
              <a:srgbClr val="12337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36000" rIns="54000" bIns="36000">
            <a:spAutoFit/>
          </a:bodyPr>
          <a:lstStyle>
            <a:lvl1pPr marL="223838" indent="-223838">
              <a:defRPr>
                <a:solidFill>
                  <a:schemeClr val="tx1"/>
                </a:solidFill>
                <a:latin typeface="Arial" charset="0"/>
              </a:defRPr>
            </a:lvl1pPr>
            <a:lvl2pPr marL="460375" indent="-234950">
              <a:defRPr>
                <a:solidFill>
                  <a:schemeClr val="tx1"/>
                </a:solidFill>
                <a:latin typeface="Arial" charset="0"/>
              </a:defRPr>
            </a:lvl2pPr>
            <a:lvl3pPr marL="708025" indent="-246063">
              <a:defRPr>
                <a:solidFill>
                  <a:schemeClr val="tx1"/>
                </a:solidFill>
                <a:latin typeface="Arial" charset="0"/>
              </a:defRPr>
            </a:lvl3pPr>
            <a:lvl4pPr marL="952500" indent="-242888">
              <a:defRPr>
                <a:solidFill>
                  <a:schemeClr val="tx1"/>
                </a:solidFill>
                <a:latin typeface="Arial" charset="0"/>
              </a:defRPr>
            </a:lvl4pPr>
            <a:lvl5pPr marL="1196975" indent="-242888">
              <a:defRPr>
                <a:solidFill>
                  <a:schemeClr val="tx1"/>
                </a:solidFill>
                <a:latin typeface="Arial" charset="0"/>
              </a:defRPr>
            </a:lvl5pPr>
            <a:lvl6pPr marL="16541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1113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685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025775" indent="-242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de-DE" altLang="de-DE" sz="1600" dirty="0"/>
              <a:t>Kasten gefüllt </a:t>
            </a:r>
          </a:p>
          <a:p>
            <a:pPr>
              <a:spcAft>
                <a:spcPct val="20000"/>
              </a:spcAft>
              <a:buClr>
                <a:srgbClr val="123375"/>
              </a:buClr>
              <a:buFont typeface="Wingdings" pitchFamily="2" charset="2"/>
              <a:buChar char="n"/>
            </a:pPr>
            <a:r>
              <a:rPr lang="de-DE" altLang="de-DE" sz="1600" dirty="0"/>
              <a:t>Grau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914742" y="3825399"/>
            <a:ext cx="109635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/>
              <a:t>RGB: 166/166/166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909385" y="5600314"/>
            <a:ext cx="109635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/>
              <a:t>RGB: 18/51/117</a:t>
            </a:r>
          </a:p>
        </p:txBody>
      </p:sp>
    </p:spTree>
    <p:extLst>
      <p:ext uri="{BB962C8B-B14F-4D97-AF65-F5344CB8AC3E}">
        <p14:creationId xmlns:p14="http://schemas.microsoft.com/office/powerpoint/2010/main" val="18759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B_16-9">
  <a:themeElements>
    <a:clrScheme name="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svorlage Allgemein.pptx" id="{31C05D15-1CB0-4521-8D0F-24F61441D423}" vid="{46D23A8A-B060-4EBD-AFB0-FE6A80608C99}"/>
    </a:ext>
  </a:extLst>
</a:theme>
</file>

<file path=ppt/theme/theme2.xml><?xml version="1.0" encoding="utf-8"?>
<a:theme xmlns:a="http://schemas.openxmlformats.org/drawingml/2006/main" name="TUC Folgefolien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svorlage Allgemein.pptx" id="{31C05D15-1CB0-4521-8D0F-24F61441D423}" vid="{3C8CA844-0EC3-4944-97DE-2363702E030C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MB_16-9</Template>
  <TotalTime>0</TotalTime>
  <Words>223</Words>
  <Application>Microsoft Office PowerPoint</Application>
  <PresentationFormat>Breitbild</PresentationFormat>
  <Paragraphs>36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Calibri</vt:lpstr>
      <vt:lpstr>Wingdings</vt:lpstr>
      <vt:lpstr>Roboto Condensed</vt:lpstr>
      <vt:lpstr>Roboto</vt:lpstr>
      <vt:lpstr>Arial</vt:lpstr>
      <vt:lpstr>MB_16-9</vt:lpstr>
      <vt:lpstr>TUC Folgefolien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Kunke</dc:creator>
  <cp:lastModifiedBy>raua</cp:lastModifiedBy>
  <cp:revision>112</cp:revision>
  <cp:lastPrinted>2020-03-06T08:24:03Z</cp:lastPrinted>
  <dcterms:created xsi:type="dcterms:W3CDTF">2020-02-07T07:10:58Z</dcterms:created>
  <dcterms:modified xsi:type="dcterms:W3CDTF">2023-01-20T08:47:57Z</dcterms:modified>
</cp:coreProperties>
</file>